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en-US" sz="4400" b="0" cap="none" spc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B1E0-F476-4322-AA53-0018286DBC2F}" type="datetime1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9944-B6E8-44FA-B3BC-28C8F3B97A63}" type="datetime1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BA2A-22AB-40C3-A6FE-08AE8F5EAD50}" type="datetime1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E97-DADD-4C08-B07A-21ABC2EC9C0C}" type="datetime1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6430-5DC0-47CA-BF30-F2CEF34F1CCC}" type="datetime1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E9D0-9F88-4809-9326-E87DB6BC4685}" type="datetime1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937-36D5-440B-91A0-6786F6EDBFCD}" type="datetime1">
              <a:rPr lang="en-US" smtClean="0"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020A-2292-4331-AC54-713AADF8BC0C}" type="datetime1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A559-F34C-48D0-A2A2-37B0B078BBAB}" type="datetime1">
              <a:rPr lang="en-US" smtClean="0"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B5B2-44EC-4F73-968D-750C1952CA62}" type="datetime1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9984-D554-4F72-BAB6-CB2CCA8D58F4}" type="datetime1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BCC73E2-E386-4A38-B838-238D9BA645F8}" type="datetime1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385762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Larry Don Wade, Jr.</a:t>
            </a:r>
            <a:endParaRPr lang="en-US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10" y="2001838"/>
            <a:ext cx="2687803" cy="33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I started my music career in 5</a:t>
            </a:r>
            <a:r>
              <a:rPr lang="en-US" baseline="30000" dirty="0" smtClean="0"/>
              <a:t>th</a:t>
            </a:r>
            <a:r>
              <a:rPr lang="en-US" dirty="0" smtClean="0"/>
              <a:t> grade taking piano lessons. It was then where I received the foundation I needed to take the next step. I then went on to be in band in middle through college.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I went to Tyler Junior College &amp;  Prairie View A&amp;M University were I received an AA-General Studies, AA-Fine Arts, &amp; BA-Applied Music</a:t>
            </a: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Musical Background and Education</a:t>
            </a:r>
            <a:endParaRPr lang="en-US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65" y="2916622"/>
            <a:ext cx="2328013" cy="19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Musical Experiences</a:t>
            </a:r>
            <a:endParaRPr lang="en-US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*High School Drum Major</a:t>
            </a:r>
          </a:p>
          <a:p>
            <a:pPr marL="0" indent="0">
              <a:buNone/>
            </a:pPr>
            <a:r>
              <a:rPr lang="en-US" dirty="0" smtClean="0"/>
              <a:t>*College Drum Major</a:t>
            </a:r>
          </a:p>
          <a:p>
            <a:pPr marL="0" indent="0">
              <a:buNone/>
            </a:pPr>
            <a:r>
              <a:rPr lang="en-US" dirty="0" smtClean="0"/>
              <a:t>*Head Musician at Bethel Temple &amp; True Vine- Tyler, TX</a:t>
            </a:r>
          </a:p>
          <a:p>
            <a:pPr marL="0" indent="0">
              <a:buNone/>
            </a:pPr>
            <a:r>
              <a:rPr lang="en-US" dirty="0" smtClean="0"/>
              <a:t>*Middle School Band Director-2yrs</a:t>
            </a:r>
          </a:p>
          <a:p>
            <a:pPr marL="0" indent="0">
              <a:buNone/>
            </a:pPr>
            <a:r>
              <a:rPr lang="en-US" dirty="0" smtClean="0"/>
              <a:t>*Asst. High School Director-1yr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</a:t>
            </a:r>
            <a:r>
              <a:rPr lang="en-US" dirty="0" smtClean="0">
                <a:latin typeface="Maiandra GD" panose="020E0502030308020204" pitchFamily="34" charset="0"/>
              </a:rPr>
              <a:t> am currently the Director of Bands and Fine Arts Department Chair at John Tyler High School, which will be 6A in the fall.</a:t>
            </a:r>
          </a:p>
          <a:p>
            <a:pPr marL="0" indent="0">
              <a:buNone/>
            </a:pPr>
            <a:r>
              <a:rPr lang="en-US" dirty="0" smtClean="0">
                <a:latin typeface="Maiandra GD" panose="020E0502030308020204" pitchFamily="34" charset="0"/>
              </a:rPr>
              <a:t>I am also a past teacher of the year, 2014.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Present Status</a:t>
            </a:r>
            <a:endParaRPr lang="en-US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0540" cy="4351338"/>
          </a:xfrm>
        </p:spPr>
      </p:pic>
    </p:spTree>
    <p:extLst>
      <p:ext uri="{BB962C8B-B14F-4D97-AF65-F5344CB8AC3E}">
        <p14:creationId xmlns:p14="http://schemas.microsoft.com/office/powerpoint/2010/main" val="20111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am pursing a Master’s Degree to be a better educator. I want to become better to help make my band better. I would also like to pursue teaching or being a band director on the collegiate level or as a Fine Arts Director of a District.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Future Ambitions</a:t>
            </a:r>
            <a:endParaRPr lang="en-US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81" y="365125"/>
            <a:ext cx="5357758" cy="5811838"/>
          </a:xfrm>
        </p:spPr>
      </p:pic>
    </p:spTree>
    <p:extLst>
      <p:ext uri="{BB962C8B-B14F-4D97-AF65-F5344CB8AC3E}">
        <p14:creationId xmlns:p14="http://schemas.microsoft.com/office/powerpoint/2010/main" val="20251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Hobbies and Extracurricular Activities</a:t>
            </a:r>
            <a:endParaRPr lang="en-US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Maiandra GD" panose="020E0502030308020204" pitchFamily="34" charset="0"/>
              </a:rPr>
              <a:t>I love arranging music and playing music. I do a lot of gigging. I play the keys and sing some as well. </a:t>
            </a:r>
          </a:p>
          <a:p>
            <a:pPr marL="0" indent="0">
              <a:buNone/>
            </a:pPr>
            <a:r>
              <a:rPr lang="en-US" dirty="0" smtClean="0">
                <a:latin typeface="Maiandra GD" panose="020E0502030308020204" pitchFamily="34" charset="0"/>
              </a:rPr>
              <a:t>In my spare time I try and do nothing and relax, but I love going to and watching sports . Baseball, Basketball, and the DALLAS COWBOYS.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7"/>
          </a:xfrm>
        </p:spPr>
      </p:pic>
    </p:spTree>
    <p:extLst>
      <p:ext uri="{BB962C8B-B14F-4D97-AF65-F5344CB8AC3E}">
        <p14:creationId xmlns:p14="http://schemas.microsoft.com/office/powerpoint/2010/main" val="386607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Maiandra GD" panose="020E0502030308020204" pitchFamily="34" charset="0"/>
              </a:rPr>
              <a:t>Mi</a:t>
            </a:r>
            <a:r>
              <a:rPr lang="en-US" b="1" dirty="0" smtClean="0">
                <a:latin typeface="Maiandra GD" panose="020E0502030308020204" pitchFamily="34" charset="0"/>
              </a:rPr>
              <a:t> </a:t>
            </a:r>
            <a:r>
              <a:rPr lang="en-US" b="1" dirty="0" err="1" smtClean="0">
                <a:latin typeface="Maiandra GD" panose="020E0502030308020204" pitchFamily="34" charset="0"/>
              </a:rPr>
              <a:t>Familia</a:t>
            </a:r>
            <a:endParaRPr lang="en-US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152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have 2 beautiful girls, 13 &amp; 3.</a:t>
            </a:r>
          </a:p>
          <a:p>
            <a:pPr marL="0" indent="0">
              <a:buNone/>
            </a:pPr>
            <a:r>
              <a:rPr lang="en-US" dirty="0" smtClean="0"/>
              <a:t>My 13yr old, Taylor, is very musically inclined. She played Annie in her Middle School Play and my 3yr old, Layla, is a busy body.</a:t>
            </a:r>
          </a:p>
          <a:p>
            <a:pPr marL="0" indent="0">
              <a:buNone/>
            </a:pPr>
            <a:r>
              <a:rPr lang="en-US" dirty="0" smtClean="0"/>
              <a:t>My mom, dad, and sister are all in the education field and also has some music background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04" y="1825625"/>
            <a:ext cx="49367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Influences</a:t>
            </a:r>
            <a:endParaRPr lang="en-US" sz="4400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1573" y="1260013"/>
            <a:ext cx="5403850" cy="37982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Maiandra GD" panose="020E0502030308020204" pitchFamily="34" charset="0"/>
              </a:rPr>
              <a:t>Those who have impacted me in my life has been my dad, Larry Sr.; High School Band Director, John Samples; College Band Director, Late Prof. George Edwards; and my 1</a:t>
            </a:r>
            <a:r>
              <a:rPr lang="en-US" sz="2400" baseline="30000" dirty="0" smtClean="0">
                <a:latin typeface="Maiandra GD" panose="020E0502030308020204" pitchFamily="34" charset="0"/>
              </a:rPr>
              <a:t>st</a:t>
            </a:r>
            <a:r>
              <a:rPr lang="en-US" sz="2400" dirty="0" smtClean="0">
                <a:latin typeface="Maiandra GD" panose="020E0502030308020204" pitchFamily="34" charset="0"/>
              </a:rPr>
              <a:t> Piano Teacher, Late Ruth Nixon-Sanford.</a:t>
            </a:r>
            <a:endParaRPr lang="en-US" sz="2400" dirty="0">
              <a:latin typeface="Maiandra GD" panose="020E0502030308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3117" y="792796"/>
            <a:ext cx="28062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>
                <a:latin typeface="Maiandra GD" panose="020E0502030308020204" pitchFamily="34" charset="0"/>
              </a:rPr>
              <a:t>Larry Jr &amp; Larry Sr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9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In Closing</a:t>
            </a:r>
            <a:endParaRPr lang="en-US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very excited for the opportunity to share a little bit about me. I look forward to enjoying to rest of this class and making the best of it.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3074276"/>
            <a:ext cx="10184524" cy="29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t music design templa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eet music design template" id="{93C1A162-04F6-4812-A39F-6A6CC517285C}" vid="{1320FECD-7576-4389-A5D1-C22B7329B213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A4A5AA-5D68-40C3-B453-CD2CF17FB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Sheet music design slides</Template>
  <TotalTime>0</TotalTime>
  <Words>409</Words>
  <Application>Microsoft Office PowerPoint</Application>
  <PresentationFormat>Widescreen</PresentationFormat>
  <Paragraphs>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Maiandra GD</vt:lpstr>
      <vt:lpstr>Sheet music design template</vt:lpstr>
      <vt:lpstr>Larry Don Wade, Jr.</vt:lpstr>
      <vt:lpstr>Musical Background and Education</vt:lpstr>
      <vt:lpstr>Musical Experiences</vt:lpstr>
      <vt:lpstr>Present Status</vt:lpstr>
      <vt:lpstr>Future Ambitions</vt:lpstr>
      <vt:lpstr>Hobbies and Extracurricular Activities</vt:lpstr>
      <vt:lpstr>Mi Familia</vt:lpstr>
      <vt:lpstr>Influences</vt:lpstr>
      <vt:lpstr>In Closing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2016-06-11T20:49:29Z</dcterms:created>
  <dcterms:modified xsi:type="dcterms:W3CDTF">2016-06-11T21:58:11Z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TC034605779991</vt:lpwstr>
  </property>
</Properties>
</file>